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2"/>
    <p:sldId id="321" r:id="rId3"/>
    <p:sldId id="322" r:id="rId4"/>
    <p:sldId id="325" r:id="rId5"/>
    <p:sldId id="323" r:id="rId6"/>
    <p:sldId id="326" r:id="rId7"/>
    <p:sldId id="327" r:id="rId8"/>
    <p:sldId id="324" r:id="rId9"/>
    <p:sldId id="328" r:id="rId10"/>
    <p:sldId id="298" r:id="rId11"/>
    <p:sldId id="307" r:id="rId12"/>
    <p:sldId id="312" r:id="rId13"/>
    <p:sldId id="313" r:id="rId14"/>
    <p:sldId id="314" r:id="rId15"/>
    <p:sldId id="315" r:id="rId16"/>
    <p:sldId id="308" r:id="rId17"/>
    <p:sldId id="316" r:id="rId18"/>
    <p:sldId id="317" r:id="rId19"/>
    <p:sldId id="318" r:id="rId20"/>
    <p:sldId id="319" r:id="rId21"/>
    <p:sldId id="320" r:id="rId22"/>
    <p:sldId id="309" r:id="rId23"/>
    <p:sldId id="311" r:id="rId24"/>
    <p:sldId id="299" r:id="rId25"/>
    <p:sldId id="300" r:id="rId26"/>
    <p:sldId id="305" r:id="rId27"/>
    <p:sldId id="301" r:id="rId28"/>
  </p:sldIdLst>
  <p:sldSz cx="12192000" cy="6858000"/>
  <p:notesSz cx="6858000" cy="9144000"/>
  <p:embeddedFontLst>
    <p:embeddedFont>
      <p:font typeface="210 앱굴림 B" panose="02020603020101020101" pitchFamily="18" charset="-127"/>
      <p:regular r:id="rId30"/>
    </p:embeddedFont>
    <p:embeddedFont>
      <p:font typeface="210 앱굴림 L" panose="02020603020101020101" pitchFamily="18" charset="-127"/>
      <p:regular r:id="rId31"/>
    </p:embeddedFont>
    <p:embeddedFont>
      <p:font typeface="210 앱굴림 R" panose="02020603020101020101" pitchFamily="18" charset="-127"/>
      <p:regular r:id="rId32"/>
    </p:embeddedFont>
    <p:embeddedFont>
      <p:font typeface="Cambria Math" panose="02040503050406030204" pitchFamily="18" charset="0"/>
      <p:regular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619213-416A-445F-BB45-16E11FFBB617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4FB26-B00D-4946-9805-867EDA0EA8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88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525F1-9D83-4D08-93BA-F73A92335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9887F6-A1DC-4A53-85CD-3C94E3C2B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B5E6E-1678-4FAE-9927-796D932E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56D53-830A-4A71-A823-3C6EAE14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80D06-F6F1-4D46-B801-31B4563E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8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C1794-F0D1-4F12-BCE9-8A4575A97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91A77B-85F5-4399-A1DC-BA23835C2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6F8F03-139F-4B0F-83DB-6A3295B4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B48B0-2D2C-43C7-8D37-A1FCD428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A60B6-4173-4464-B431-F8BB8512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99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DF444E-D790-4C0E-A0E5-50B8615F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6B1407-767B-48FC-A579-F38BC1409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C0F1-73B2-4441-A6F1-42CB774E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C6C65E-BECB-4379-9AFD-3D04D7E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11A75-5864-416C-91B9-8DE36774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95A62-C0F1-4FFA-9D05-90FF0FEF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1F661-45F2-4F22-816C-04EA95B6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B598E-8134-4271-B156-43BD6417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20C48-D2D7-48E3-9489-E51A1331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4FDD9-97BB-48D6-B6BF-04A52255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4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8FD29-A0EC-4E8C-AB17-C158E270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E446A-ADFE-4F02-8A39-EBE96F54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15AB5-F947-4A78-968F-53F4E10F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E4A51-877F-44F7-BC51-3716C903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DC21B1-45F5-4143-95B1-4E63E24F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F5481-D741-4946-A46B-F550815D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BFFDE-DC4D-40EF-B6E6-1F4BB52A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CCE12E-4C82-4D90-8B18-769C427BA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8CAC2-4849-4D8D-9137-26120273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EF7D0-EC52-4DC8-A4F7-0AB190926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D81CF-1FE9-4076-B70C-62BA69AE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0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7B4B3-B453-4968-8413-90883304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7FA76-11C7-4DC5-86F7-9FCCF3F4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75ABA-C5FD-4D81-8F5E-38EF6AAB9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4F176A-83D8-4CB7-872B-C537F1A20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BC912B-A985-4524-AF74-B14205CF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500B3E-113B-4AC2-A3F0-A7876A94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49BCC-2187-4286-B494-AC39F98B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701AAA-694F-4547-9A78-D1463152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58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7D8D-DD84-448D-AE72-76FE61B39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5548DE-C663-49AF-85C9-76D5A79F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8E5C4-A669-4E77-9401-F9CDDC71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D8CA2E-A6EF-4786-A150-0B96CD40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116E19-2F49-4487-A484-F297DEBF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42409-3D04-438E-86E7-1F300D5B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DF2E37-DD13-4407-BF31-8F7FF0C0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AE5C9-E2E6-4214-ACDC-A8612950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0C6D5-04A8-4CC1-BB91-F2B7AF7D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7B9E83-F4F1-4413-A795-195C2A39B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E1A7C-39E5-42BA-B0BA-DAC560C3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62B1C-9C4E-4AB8-819C-2C53B7DF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61736-AB01-49C0-84C6-F7B9A27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A520-BCC3-4A7A-B556-4F14D6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B5A08-3C5E-44F6-8237-2B6193729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0E7F4-BF90-4C1E-BD23-D61FB7A5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ADED3-B327-441E-A419-C31BCD9E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CAFCB6-A0EE-4CFD-8091-9B4C4DD4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8E8F9-5253-4BC3-A0DE-85B32B6A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BF7116-980E-45AD-9158-9B6ECFF7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B2832F-E394-47A1-976D-AEE0D13E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1872-F12E-47E1-85A8-35567743C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FC29-B5FF-48FD-A177-5EC92022276A}" type="datetimeFigureOut">
              <a:rPr lang="ko-KR" altLang="en-US" smtClean="0"/>
              <a:t>2019-04-11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55498-1C7F-4A76-866B-F60186AF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FDABF-DD3C-4175-828F-97107B9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99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upload.wikimedia.org/wikipedia/commons/b/b9/Sieve_of_Eratosthenes_animation.gif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418" y="492442"/>
            <a:ext cx="11573164" cy="1397462"/>
          </a:xfrm>
          <a:effectLst>
            <a:outerShdw blurRad="190500" dist="317500" dir="5400000" sx="90000" sy="-19000" rotWithShape="0">
              <a:prstClr val="black">
                <a:alpha val="20000"/>
              </a:prstClr>
            </a:outerShdw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ko-KR" altLang="en-US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새싹교실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8885382" y="528834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 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2019/4/11  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BE2917A-22B1-4F26-816B-E9A5BFD40A80}"/>
              </a:ext>
            </a:extLst>
          </p:cNvPr>
          <p:cNvSpPr txBox="1">
            <a:spLocks/>
          </p:cNvSpPr>
          <p:nvPr/>
        </p:nvSpPr>
        <p:spPr>
          <a:xfrm>
            <a:off x="766618" y="2484582"/>
            <a:ext cx="10658764" cy="2227811"/>
          </a:xfrm>
          <a:prstGeom prst="rect">
            <a:avLst/>
          </a:prstGeom>
          <a:effectLst>
            <a:outerShdw blurRad="190500" dist="3175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400" dirty="0">
                <a:solidFill>
                  <a:schemeClr val="accent2">
                    <a:lumMod val="50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Week3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숙제 풀이 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간단한 알고리즘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C Language (</a:t>
            </a:r>
            <a:r>
              <a:rPr lang="ko-KR" altLang="en-US" sz="5400" dirty="0" err="1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조건문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,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ko-KR" altLang="en-US" sz="5400" dirty="0" err="1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반복문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</a:t>
            </a:r>
            <a:endParaRPr lang="ko-KR" altLang="en-US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37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 Programming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357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할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810327"/>
            <a:ext cx="10515600" cy="42487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조건문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(if,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switch)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논리 연산자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(&amp;&amp;, ||, !)</a:t>
            </a:r>
          </a:p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반복문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(while,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do~while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, for)</a:t>
            </a:r>
          </a:p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복합대입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연산자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(+=, -=, *=, /=)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증감연산자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후위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전위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점프문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(break, continue,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goto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중첩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반복문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2786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조건문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if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(</a:t>
            </a: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아니고 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r>
              <a:rPr lang="en-US" altLang="ko-KR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1,2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모두 아니면 실행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8185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조건문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switch~case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아니고 조건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이면 실행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//…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4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//…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else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if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조건</a:t>
            </a:r>
            <a:r>
              <a:rPr lang="en-US" altLang="ko-KR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5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//…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	.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.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.</a:t>
            </a:r>
          </a:p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너무 한 눈에 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안들어와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ㅠㅠ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024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조건문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switch~case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dirty="0">
                <a:solidFill>
                  <a:srgbClr val="00B05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switch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(</a:t>
            </a:r>
            <a:r>
              <a:rPr lang="ko-KR" altLang="en-US" sz="24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 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case 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	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변수가 해당 숫자일 경우 진입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실행문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 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	//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밑에 케이스들도 실행되길 원하지 않으니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break!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case 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실행문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default: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ko-KR" alt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실행문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★ 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switch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문은 멈추지 않아요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그래서 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해줘야 돼요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★ 변수는 </a:t>
            </a:r>
            <a:r>
              <a:rPr lang="ko-KR" altLang="en-US" sz="2400" dirty="0" err="1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문자형이랑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2400" dirty="0" err="1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정수형이랑</a:t>
            </a:r>
            <a:r>
              <a:rPr lang="ko-KR" altLang="en-US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가능해요</a:t>
            </a:r>
            <a:r>
              <a:rPr lang="en-US" altLang="ko-KR" sz="24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69482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switch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문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심화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★ 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switch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문은 멈추지 않아요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그래서 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break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해줘야 돼요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-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이것을 활용할 수는 없을까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?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- 1000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원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: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사탕 줌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- 2000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원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: +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과자 줌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- 5000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원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: +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음료 줌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- 10000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원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: + </a:t>
            </a:r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치킨 줌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★ 변수는 </a:t>
            </a:r>
            <a:r>
              <a:rPr lang="ko-KR" altLang="en-US" sz="3200" dirty="0" err="1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문자형이랑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3200" dirty="0" err="1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정수형이랑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가능해요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- a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를 입력하면 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apple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출력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- b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를 입력하면 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banana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출력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-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그 외를 입력하면 아무것도 </a:t>
            </a: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안출력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endParaRPr lang="en-US" altLang="ko-KR" sz="3200" dirty="0">
              <a:solidFill>
                <a:srgbClr val="C00000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052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논리 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42473"/>
            <a:ext cx="10515600" cy="531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&amp;&amp;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AND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||	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OR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		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NOT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!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연산자 써 보기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: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밑에꺼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해석 가능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?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</a:b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</a:t>
            </a:r>
            <a:r>
              <a:rPr lang="en-US" altLang="ko-KR" dirty="0">
                <a:solidFill>
                  <a:schemeClr val="accent5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x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의 배수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== if(!(</a:t>
            </a:r>
            <a:r>
              <a:rPr lang="en-US" altLang="ko-KR" dirty="0" err="1">
                <a:solidFill>
                  <a:schemeClr val="accent5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number</a:t>
            </a:r>
            <a:r>
              <a:rPr lang="en-US" altLang="ko-KR" dirty="0" err="1">
                <a:solidFill>
                  <a:schemeClr val="accent2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%</a:t>
            </a:r>
            <a:r>
              <a:rPr lang="en-US" altLang="ko-KR" dirty="0" err="1">
                <a:solidFill>
                  <a:schemeClr val="accent5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x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))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6874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복합대입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330037"/>
            <a:ext cx="10515600" cy="531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그냥 단축키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+=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+ x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-=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- x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*=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* x</a:t>
            </a:r>
          </a:p>
          <a:p>
            <a:pPr marL="685800" indent="-685800">
              <a:buFont typeface="Wingdings" panose="05000000000000000000" pitchFamily="2" charset="2"/>
              <a:buChar char="l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/= x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						a </a:t>
            </a:r>
            <a:r>
              <a:rPr lang="en-US" altLang="ko-KR" sz="4800" dirty="0">
                <a:solidFill>
                  <a:schemeClr val="accent1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= a / x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2746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증감연산자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제목 1">
                <a:extLst>
                  <a:ext uri="{FF2B5EF4-FFF2-40B4-BE49-F238E27FC236}">
                    <a16:creationId xmlns:a16="http://schemas.microsoft.com/office/drawing/2014/main" id="{5BF60509-89EA-4D1B-AB7D-9092E7BF5C9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690688"/>
                <a:ext cx="10515600" cy="5315526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R" panose="02020603020101020101" pitchFamily="18" charset="-127"/>
                    <a:ea typeface="210 앱굴림 R" panose="02020603020101020101" pitchFamily="18" charset="-127"/>
                  </a:rPr>
                  <a:t>단축키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R" panose="02020603020101020101" pitchFamily="18" charset="-127"/>
                    <a:ea typeface="210 앱굴림 R" panose="02020603020101020101" pitchFamily="18" charset="-127"/>
                  </a:rPr>
                  <a:t>+ </a:t>
                </a:r>
                <a14:m>
                  <m:oMath xmlns:m="http://schemas.openxmlformats.org/officeDocument/2006/math">
                    <m:r>
                      <a:rPr lang="ko-KR" altLang="en-US" sz="4800" b="1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mbria Math" panose="02040503050406030204" pitchFamily="18" charset="0"/>
                        <a:ea typeface="210 앱굴림 R" panose="02020603020101020101" pitchFamily="18" charset="-127"/>
                      </a:rPr>
                      <m:t>𝜶</m:t>
                    </m:r>
                  </m:oMath>
                </a14:m>
                <a:endParaRPr lang="en-US" altLang="ko-KR" sz="4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  <a:p>
                <a:pPr algn="ctr"/>
                <a:endParaRPr lang="en-US" altLang="ko-KR" sz="4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++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후위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증가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,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먼저 실행 후 증가</a:t>
                </a:r>
                <a:endParaRPr lang="en-US" altLang="ko-KR" sz="4800" dirty="0">
                  <a:solidFill>
                    <a:schemeClr val="accent1">
                      <a:lumMod val="7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--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후위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감소</a:t>
                </a:r>
                <a:endParaRPr lang="en-US" altLang="ko-KR" sz="4800" dirty="0">
                  <a:solidFill>
                    <a:schemeClr val="accent1">
                      <a:lumMod val="7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++</a:t>
                </a: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전위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 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증가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,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먼저 증가 후 실행</a:t>
                </a:r>
                <a:endParaRPr lang="en-US" altLang="ko-KR" sz="4800" dirty="0">
                  <a:solidFill>
                    <a:schemeClr val="accent1">
                      <a:lumMod val="7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pPr marL="685800" indent="-685800">
                  <a:buFont typeface="Wingdings" panose="05000000000000000000" pitchFamily="2" charset="2"/>
                  <a:buChar char="l"/>
                </a:pP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--</a:t>
                </a:r>
                <a:r>
                  <a:rPr lang="en-US" altLang="ko-KR" sz="48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i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 :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전위 </a:t>
                </a:r>
                <a:r>
                  <a:rPr lang="en-US" altLang="ko-KR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1 </a:t>
                </a:r>
                <a:r>
                  <a:rPr lang="ko-KR" altLang="en-US" sz="4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210 앱굴림 L" panose="02020603020101020101" pitchFamily="18" charset="-127"/>
                    <a:ea typeface="210 앱굴림 L" panose="02020603020101020101" pitchFamily="18" charset="-127"/>
                  </a:rPr>
                  <a:t>감소</a:t>
                </a:r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L" panose="02020603020101020101" pitchFamily="18" charset="-127"/>
                  <a:ea typeface="210 앱굴림 L" panose="02020603020101020101" pitchFamily="18" charset="-127"/>
                </a:endParaRPr>
              </a:p>
              <a:p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  <a:p>
                <a:endPara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210 앱굴림 R" panose="02020603020101020101" pitchFamily="18" charset="-127"/>
                  <a:ea typeface="210 앱굴림 R" panose="02020603020101020101" pitchFamily="18" charset="-127"/>
                </a:endParaRPr>
              </a:p>
            </p:txBody>
          </p:sp>
        </mc:Choice>
        <mc:Fallback>
          <p:sp>
            <p:nvSpPr>
              <p:cNvPr id="4" name="제목 1">
                <a:extLst>
                  <a:ext uri="{FF2B5EF4-FFF2-40B4-BE49-F238E27FC236}">
                    <a16:creationId xmlns:a16="http://schemas.microsoft.com/office/drawing/2014/main" id="{5BF60509-89EA-4D1B-AB7D-9092E7BF5C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690688"/>
                <a:ext cx="10515600" cy="5315526"/>
              </a:xfrm>
              <a:prstGeom prst="rect">
                <a:avLst/>
              </a:prstGeom>
              <a:blipFill>
                <a:blip r:embed="rId2"/>
                <a:stretch>
                  <a:fillRect l="-2377" t="-332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57085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증감연산자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-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확인해 보자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2189018"/>
            <a:ext cx="10515600" cy="46689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800" dirty="0" err="1">
                <a:solidFill>
                  <a:schemeClr val="accent1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후위 증가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%d\n”, </a:t>
            </a:r>
            <a:r>
              <a:rPr lang="en-US" altLang="ko-KR" sz="4800" dirty="0" err="1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8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++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  <a:p>
            <a:pPr algn="ctr"/>
            <a:b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800" dirty="0" err="1">
                <a:solidFill>
                  <a:schemeClr val="accent1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전위 증가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%d\n”, </a:t>
            </a:r>
            <a:r>
              <a:rPr lang="en-US" altLang="ko-KR" sz="4800" dirty="0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++</a:t>
            </a:r>
            <a:r>
              <a:rPr lang="en-US" altLang="ko-KR" sz="4800" dirty="0" err="1">
                <a:solidFill>
                  <a:schemeClr val="accent2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ctr"/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2642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Homework Check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1027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점프문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647700" y="1690688"/>
            <a:ext cx="10896600" cy="50938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>
                <a:solidFill>
                  <a:schemeClr val="accent1">
                    <a:lumMod val="7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점프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r>
              <a:rPr lang="ko-KR" altLang="en-US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스킵하다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뛰어들다</a:t>
            </a:r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algn="ctr"/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break -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여기까지 그만 두고 나가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continue -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여기까지 그만 두고 계속해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altLang="ko-KR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goto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- 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여기로 가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9933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중첩 </a:t>
            </a:r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반복문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647700" y="1690688"/>
            <a:ext cx="10896600" cy="50938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반복문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안의 </a:t>
            </a:r>
            <a:r>
              <a:rPr lang="ko-KR" altLang="en-US" sz="4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반복문</a:t>
            </a:r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algn="ctr"/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구구단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	(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첫번째 수 따로 두번째 수 따로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b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</a:br>
            <a:endParaRPr lang="en-US" altLang="ko-KR" sz="4800" dirty="0">
              <a:solidFill>
                <a:schemeClr val="tx1">
                  <a:lumMod val="65000"/>
                  <a:lumOff val="3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별 출력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	(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행 따로 열 따로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</a:p>
          <a:p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**</a:t>
            </a:r>
          </a:p>
          <a:p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***</a:t>
            </a:r>
          </a:p>
          <a:p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****</a:t>
            </a:r>
          </a:p>
        </p:txBody>
      </p:sp>
    </p:spTree>
    <p:extLst>
      <p:ext uri="{BB962C8B-B14F-4D97-AF65-F5344CB8AC3E}">
        <p14:creationId xmlns:p14="http://schemas.microsoft.com/office/powerpoint/2010/main" val="508184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복습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1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79418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와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Swap using variables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temp = a; //temp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값 임시로 저장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a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b = temp;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68406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복습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2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579418"/>
            <a:ext cx="10515600" cy="5278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1~3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Sum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구하기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sum = 0;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while(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&lt;4)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sum +=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++;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14446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1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692610" y="1626467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다이아몬드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(7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줄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짜리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정도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출력해보기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</a:t>
            </a: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그냥 </a:t>
            </a:r>
            <a:r>
              <a:rPr lang="en-US" altLang="ko-KR" dirty="0" err="1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ko-KR" altLang="en-US" dirty="0" err="1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여러번</a:t>
            </a:r>
            <a:r>
              <a:rPr lang="ko-KR" altLang="en-US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쓰면 안됨</a:t>
            </a: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!!)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3840099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215E50E7-D139-40E2-9247-82AF651C5894}"/>
              </a:ext>
            </a:extLst>
          </p:cNvPr>
          <p:cNvSpPr/>
          <p:nvPr/>
        </p:nvSpPr>
        <p:spPr>
          <a:xfrm>
            <a:off x="1219200" y="4112476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 *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***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*****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*******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*****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***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 *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73260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2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고민해보기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832524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 중에서 소수만을 출력해보자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효율적으로 다시 한번 만들어 보기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801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3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832524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do while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문을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문으로 바꿔보자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문을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문으로 바꿔보자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6588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Quiz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1" y="1690687"/>
            <a:ext cx="11298037" cy="29899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언어는 고급 언어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저급 언어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저급 언어는 어떤 언어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 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97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431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Week2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1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 홀수만 더하고 출력하는 프로그램을 만들어 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</a:t>
            </a: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자기가 계산하면 안됨</a:t>
            </a: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!!)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3556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38D224BB-9416-4101-9043-C2DD11EFA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2" y="1957387"/>
            <a:ext cx="3733800" cy="29432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14C465B-D99B-4A5E-B99C-AC39F13F7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1957386"/>
            <a:ext cx="3681526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717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Week2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2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고민해보기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832524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 중에서 소수만을 출력해보자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593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70B265A-3FBE-4F07-964A-A309700DE175}"/>
              </a:ext>
            </a:extLst>
          </p:cNvPr>
          <p:cNvSpPr/>
          <p:nvPr/>
        </p:nvSpPr>
        <p:spPr>
          <a:xfrm>
            <a:off x="683491" y="151179"/>
            <a:ext cx="10825018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rgbClr val="808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#include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4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stdio.h</a:t>
            </a:r>
            <a:r>
              <a:rPr lang="en-US" altLang="ko-KR" sz="1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</a:t>
            </a:r>
            <a:endParaRPr lang="en-US" altLang="ko-KR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main() {</a:t>
            </a:r>
          </a:p>
          <a:p>
            <a:pPr lvl="1"/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소수를 판별하기 위한 변수 </a:t>
            </a:r>
            <a:r>
              <a:rPr lang="en-US" altLang="ko-KR" sz="1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선언</a:t>
            </a:r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1"/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2;</a:t>
            </a:r>
          </a:p>
          <a:p>
            <a:pPr lvl="1"/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en-US" altLang="ko-KR" sz="1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</a:t>
            </a:r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100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까지 반복</a:t>
            </a:r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1"/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while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&lt;=100)</a:t>
            </a:r>
          </a:p>
          <a:p>
            <a:pPr lvl="1"/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 lvl="2"/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en-US" altLang="ko-KR" sz="1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가 인자를 가지고 있는지 판별하기 위한 </a:t>
            </a:r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j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선언</a:t>
            </a:r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2"/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j = 2;</a:t>
            </a:r>
          </a:p>
          <a:p>
            <a:pPr lvl="2"/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인자를 가지고 있는지 체크하기 위한 변수 </a:t>
            </a:r>
            <a:r>
              <a:rPr lang="en-US" altLang="ko-KR" sz="1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hasDiv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선언</a:t>
            </a:r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2"/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hasDiv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=0;</a:t>
            </a:r>
          </a:p>
          <a:p>
            <a:pPr lvl="2"/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2"/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en-US" altLang="ko-KR" sz="1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가 소수인지 판별하기 위해 </a:t>
            </a:r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2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부터 </a:t>
            </a:r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i-1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까지 </a:t>
            </a:r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j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를 반복시킨다</a:t>
            </a:r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 </a:t>
            </a:r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2"/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while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(j &lt;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pPr lvl="3"/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만약에 </a:t>
            </a:r>
            <a:r>
              <a:rPr lang="en-US" altLang="ko-KR" sz="1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보다 작은 수로 나눠지면 인자가 있다고 </a:t>
            </a:r>
            <a:r>
              <a:rPr lang="en-US" altLang="ko-KR" sz="1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hasDiv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에 참을 넣음</a:t>
            </a:r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 (0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 아니면 </a:t>
            </a:r>
            <a:r>
              <a:rPr lang="ko-KR" altLang="en-US" sz="14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참암을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이용</a:t>
            </a:r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.)</a:t>
            </a:r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3"/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i%j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== 0) {</a:t>
            </a:r>
          </a:p>
          <a:p>
            <a:pPr lvl="3"/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hasDiv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++;</a:t>
            </a:r>
          </a:p>
          <a:p>
            <a:pPr lvl="2"/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}</a:t>
            </a:r>
          </a:p>
          <a:p>
            <a:pPr lvl="2"/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j++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 lvl="1"/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}</a:t>
            </a:r>
          </a:p>
          <a:p>
            <a:pPr lvl="1"/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1"/>
            <a:r>
              <a:rPr lang="en-US" altLang="ko-KR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ko-KR" altLang="en-US" sz="14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인자를 가지고 있지 않으면 출력</a:t>
            </a:r>
            <a:endParaRPr lang="ko-KR" altLang="en-US" sz="14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 lvl="1"/>
            <a:r>
              <a:rPr lang="en-US" altLang="ko-KR" sz="14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(!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hasDiv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 {</a:t>
            </a:r>
          </a:p>
          <a:p>
            <a:pPr lvl="1"/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	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printf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4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"%d\n"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</a:t>
            </a:r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 lvl="1"/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 lvl="1"/>
            <a:r>
              <a:rPr lang="en-US" altLang="ko-KR" sz="14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++;</a:t>
            </a:r>
          </a:p>
          <a:p>
            <a:pPr lvl="1"/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706698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17B35A-E5A2-4CC1-9CE4-9A198CEDB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Week2 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2 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심화</a:t>
            </a:r>
            <a:r>
              <a:rPr lang="en-US" altLang="ko-KR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!!!!!!!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98DDC6-D4A9-4357-A675-0FC34FF95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099" y="1742501"/>
            <a:ext cx="11353801" cy="500004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ko-KR" altLang="en-US" dirty="0">
                <a:solidFill>
                  <a:srgbClr val="C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굳이 내가 판별하고자 하는 숫자 </a:t>
            </a:r>
            <a:r>
              <a:rPr lang="en-US" altLang="ko-KR" dirty="0" err="1">
                <a:solidFill>
                  <a:srgbClr val="C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i</a:t>
            </a:r>
            <a:r>
              <a:rPr lang="ko-KR" altLang="en-US" dirty="0">
                <a:solidFill>
                  <a:srgbClr val="C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보다 작은 숫자로 다 나눠봐야 될까</a:t>
            </a:r>
            <a:r>
              <a:rPr lang="en-US" altLang="ko-KR" dirty="0">
                <a:solidFill>
                  <a:srgbClr val="C00000"/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?</a:t>
            </a:r>
          </a:p>
          <a:p>
            <a:endParaRPr lang="en-US" altLang="ko-KR" dirty="0">
              <a:solidFill>
                <a:srgbClr val="C00000"/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레벨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1) 2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부터 나누니까 </a:t>
            </a:r>
            <a:r>
              <a:rPr lang="en-US" altLang="ko-KR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i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의 반 까지만 나누면 되겠네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  <a:b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</a:b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어차피 뒤는 중복되는 연산이니까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, </a:t>
            </a:r>
            <a:b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</a:b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16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을 소수인지 판별해보자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: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8*2 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체크랑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2*8</a:t>
            </a:r>
            <a:r>
              <a:rPr lang="ko-KR" altLang="en-US" dirty="0" err="1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체크랑</a:t>
            </a:r>
            <a:r>
              <a:rPr lang="ko-KR" altLang="en-US" dirty="0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같음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endParaRPr lang="en-US" altLang="ko-KR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레벨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2) </a:t>
            </a:r>
            <a:r>
              <a:rPr lang="en-US" altLang="ko-KR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i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의 반까지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? 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루트</a:t>
            </a:r>
            <a:r>
              <a:rPr lang="en-US" altLang="ko-KR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i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까지 나눠봐도 될 것 같은데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? </a:t>
            </a:r>
            <a:r>
              <a:rPr lang="en-US" altLang="ko-KR" dirty="0">
                <a:solidFill>
                  <a:schemeClr val="accent6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16 = 2*8, 8*2, 4*4</a:t>
            </a:r>
            <a:b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</a:b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제곱근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나눌 수 있는 최소 사이즈의 수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) 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까지만 체크하면 되네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!</a:t>
            </a:r>
          </a:p>
          <a:p>
            <a:endParaRPr lang="en-US" altLang="ko-KR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(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레벨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3) </a:t>
            </a:r>
            <a:r>
              <a:rPr lang="ko-KR" altLang="en-US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뭐야뭐야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 굳이 하나하나 다 판별해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? 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난 몽땅 다 한꺼번에 처리 </a:t>
            </a:r>
            <a:r>
              <a:rPr lang="ko-KR" altLang="en-US" dirty="0" err="1">
                <a:latin typeface="210 앱굴림 L" panose="02020603020101020101" pitchFamily="18" charset="-127"/>
                <a:ea typeface="210 앱굴림 L" panose="02020603020101020101" pitchFamily="18" charset="-127"/>
              </a:rPr>
              <a:t>할래</a:t>
            </a:r>
            <a:r>
              <a:rPr lang="en-US" altLang="ko-KR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! - </a:t>
            </a:r>
            <a:r>
              <a:rPr lang="ko-KR" altLang="en-US" dirty="0" err="1">
                <a:latin typeface="210 앱굴림 L" panose="02020603020101020101" pitchFamily="18" charset="-127"/>
                <a:ea typeface="210 앱굴림 L" panose="02020603020101020101" pitchFamily="18" charset="-127"/>
                <a:hlinkClick r:id="rId2"/>
              </a:rPr>
              <a:t>에라토스테네스의</a:t>
            </a:r>
            <a:r>
              <a:rPr lang="ko-KR" altLang="en-US" dirty="0">
                <a:latin typeface="210 앱굴림 L" panose="02020603020101020101" pitchFamily="18" charset="-127"/>
                <a:ea typeface="210 앱굴림 L" panose="02020603020101020101" pitchFamily="18" charset="-127"/>
                <a:hlinkClick r:id="rId2"/>
              </a:rPr>
              <a:t> 체</a:t>
            </a:r>
            <a:endParaRPr lang="en-US" altLang="ko-KR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8195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Week2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3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832524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더하기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(2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가지 방법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A--, A++ 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즉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탈출 조건을 다르게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968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6BCAF70-AE11-4755-A092-DA41BB5FC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195" y="2518639"/>
            <a:ext cx="3771900" cy="27813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6CA817D-E874-4F13-93E4-216941931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5907" y="2509114"/>
            <a:ext cx="3971925" cy="279082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DA4F50F-1F6C-4874-B62B-62ED611A51B6}"/>
              </a:ext>
            </a:extLst>
          </p:cNvPr>
          <p:cNvSpPr/>
          <p:nvPr/>
        </p:nvSpPr>
        <p:spPr>
          <a:xfrm>
            <a:off x="2051419" y="1323260"/>
            <a:ext cx="14574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210 앱굴림 L" panose="02020603020101020101" pitchFamily="18" charset="-127"/>
                <a:ea typeface="210 앱굴림 L" panose="02020603020101020101" pitchFamily="18" charset="-127"/>
              </a:rPr>
              <a:t>A++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708E6C-BB02-46AA-98C2-68BF65AFAF22}"/>
              </a:ext>
            </a:extLst>
          </p:cNvPr>
          <p:cNvSpPr/>
          <p:nvPr/>
        </p:nvSpPr>
        <p:spPr>
          <a:xfrm>
            <a:off x="8813601" y="1323260"/>
            <a:ext cx="13965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210 앱굴림 L" panose="02020603020101020101" pitchFamily="18" charset="-127"/>
                <a:ea typeface="210 앱굴림 L" panose="02020603020101020101" pitchFamily="18" charset="-127"/>
              </a:rPr>
              <a:t>A--</a:t>
            </a:r>
          </a:p>
        </p:txBody>
      </p:sp>
    </p:spTree>
    <p:extLst>
      <p:ext uri="{BB962C8B-B14F-4D97-AF65-F5344CB8AC3E}">
        <p14:creationId xmlns:p14="http://schemas.microsoft.com/office/powerpoint/2010/main" val="35248938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494</Words>
  <Application>Microsoft Office PowerPoint</Application>
  <PresentationFormat>와이드스크린</PresentationFormat>
  <Paragraphs>185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6" baseType="lpstr">
      <vt:lpstr>210 앱굴림 B</vt:lpstr>
      <vt:lpstr>Cambria Math</vt:lpstr>
      <vt:lpstr>Wingdings</vt:lpstr>
      <vt:lpstr>210 앱굴림 R</vt:lpstr>
      <vt:lpstr>돋움체</vt:lpstr>
      <vt:lpstr>Arial</vt:lpstr>
      <vt:lpstr>210 앱굴림 L</vt:lpstr>
      <vt:lpstr>맑은 고딕</vt:lpstr>
      <vt:lpstr>Office 테마</vt:lpstr>
      <vt:lpstr>새싹교실</vt:lpstr>
      <vt:lpstr>Homework Check</vt:lpstr>
      <vt:lpstr>Week2 숙제 1</vt:lpstr>
      <vt:lpstr>PowerPoint 프레젠테이션</vt:lpstr>
      <vt:lpstr>Week2 숙제 2 고민해보기</vt:lpstr>
      <vt:lpstr>PowerPoint 프레젠테이션</vt:lpstr>
      <vt:lpstr>Week2 숙제 2 심화!!!!!!!</vt:lpstr>
      <vt:lpstr>Week2 숙제 3</vt:lpstr>
      <vt:lpstr>PowerPoint 프레젠테이션</vt:lpstr>
      <vt:lpstr>C Programming</vt:lpstr>
      <vt:lpstr>오늘 할 것</vt:lpstr>
      <vt:lpstr>조건문 - if</vt:lpstr>
      <vt:lpstr>조건문 - switch~case</vt:lpstr>
      <vt:lpstr>조건문 - switch~case</vt:lpstr>
      <vt:lpstr>switch문 - 심화</vt:lpstr>
      <vt:lpstr>논리 연산자</vt:lpstr>
      <vt:lpstr>복합대입 연산자</vt:lpstr>
      <vt:lpstr>증감연산자</vt:lpstr>
      <vt:lpstr>증감연산자 - 확인해 보자</vt:lpstr>
      <vt:lpstr>점프문</vt:lpstr>
      <vt:lpstr>중첩 반복문</vt:lpstr>
      <vt:lpstr>복습 1</vt:lpstr>
      <vt:lpstr>복습 2</vt:lpstr>
      <vt:lpstr>숙제 1</vt:lpstr>
      <vt:lpstr>숙제 2 고민해보기</vt:lpstr>
      <vt:lpstr>숙제 3</vt:lpstr>
      <vt:lpstr>Quiz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주형 고</dc:creator>
  <cp:lastModifiedBy>주형 고</cp:lastModifiedBy>
  <cp:revision>965</cp:revision>
  <dcterms:created xsi:type="dcterms:W3CDTF">2019-03-22T01:10:12Z</dcterms:created>
  <dcterms:modified xsi:type="dcterms:W3CDTF">2019-04-11T05:45:32Z</dcterms:modified>
</cp:coreProperties>
</file>

<file path=docProps/thumbnail.jpeg>
</file>